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Increment – 2</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524000" y="3602038"/>
            <a:ext cx="9144000" cy="1122362"/>
          </a:xfrm>
        </p:spPr>
        <p:txBody>
          <a:bodyPr>
            <a:normAutofit/>
          </a:bodyPr>
          <a:lstStyle/>
          <a:p>
            <a:r>
              <a:rPr lang="en-US" sz="6000" b="1" dirty="0"/>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399280" cy="1200329"/>
          </a:xfrm>
          <a:prstGeom prst="rect">
            <a:avLst/>
          </a:prstGeom>
          <a:noFill/>
        </p:spPr>
        <p:txBody>
          <a:bodyPr wrap="square" rtlCol="0">
            <a:spAutoFit/>
          </a:bodyPr>
          <a:lstStyle/>
          <a:p>
            <a:r>
              <a:rPr lang="en-US" b="1" dirty="0"/>
              <a:t>Team 3 :</a:t>
            </a:r>
          </a:p>
          <a:p>
            <a:r>
              <a:rPr lang="en-US" b="1" dirty="0"/>
              <a:t>Roshna Toke, Class ID: 23 </a:t>
            </a:r>
          </a:p>
          <a:p>
            <a:r>
              <a:rPr lang="en-US" b="1" dirty="0"/>
              <a:t>Manaswini Vedula, Class ID: 24 </a:t>
            </a:r>
          </a:p>
          <a:p>
            <a:r>
              <a:rPr lang="en-US" b="1" dirty="0"/>
              <a:t>Yamini Saraswathi Bommineni, Class ID: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3AD8EE-15A2-4B41-918B-7E177A973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7F5ADB8B-84B5-42B1-935B-DADD01FF0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043515"/>
            <a:ext cx="10905066" cy="4770968"/>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0934BBF-0453-4A78-8450-2C9D773054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C10EF4-213F-4741-AA68-9E81CC4E6448}"/>
              </a:ext>
            </a:extLst>
          </p:cNvPr>
          <p:cNvPicPr>
            <a:picLocks noChangeAspect="1"/>
          </p:cNvPicPr>
          <p:nvPr/>
        </p:nvPicPr>
        <p:blipFill>
          <a:blip r:embed="rId2"/>
          <a:stretch>
            <a:fillRect/>
          </a:stretch>
        </p:blipFill>
        <p:spPr>
          <a:xfrm>
            <a:off x="660812" y="643466"/>
            <a:ext cx="10870376" cy="5571067"/>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AE766EF1-5630-408B-9F33-74063AD72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925" y="1321887"/>
            <a:ext cx="6104149" cy="4214225"/>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FEC98C61-1C6D-454C-B34E-CAFA42DD3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2477" y="1291405"/>
            <a:ext cx="6287045" cy="4275190"/>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F5285-D27B-46EE-B4A6-D5021FB6E3E3}"/>
              </a:ext>
            </a:extLst>
          </p:cNvPr>
          <p:cNvPicPr>
            <a:picLocks noChangeAspect="1"/>
          </p:cNvPicPr>
          <p:nvPr/>
        </p:nvPicPr>
        <p:blipFill>
          <a:blip r:embed="rId2"/>
          <a:stretch>
            <a:fillRect/>
          </a:stretch>
        </p:blipFill>
        <p:spPr>
          <a:xfrm>
            <a:off x="0" y="245851"/>
            <a:ext cx="12192000" cy="6366297"/>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4B9819-18A0-40DD-9673-AB7CDA3F1A6B}"/>
              </a:ext>
            </a:extLst>
          </p:cNvPr>
          <p:cNvPicPr>
            <a:picLocks noChangeAspect="1"/>
          </p:cNvPicPr>
          <p:nvPr/>
        </p:nvPicPr>
        <p:blipFill>
          <a:blip r:embed="rId2"/>
          <a:stretch>
            <a:fillRect/>
          </a:stretch>
        </p:blipFill>
        <p:spPr>
          <a:xfrm>
            <a:off x="0" y="1241425"/>
            <a:ext cx="12192000" cy="4375150"/>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F0F3E-F24F-4A2C-9372-9C0A4726283D}"/>
              </a:ext>
            </a:extLst>
          </p:cNvPr>
          <p:cNvPicPr>
            <a:picLocks noChangeAspect="1"/>
          </p:cNvPicPr>
          <p:nvPr/>
        </p:nvPicPr>
        <p:blipFill>
          <a:blip r:embed="rId2"/>
          <a:stretch>
            <a:fillRect/>
          </a:stretch>
        </p:blipFill>
        <p:spPr>
          <a:xfrm>
            <a:off x="643467" y="1411562"/>
            <a:ext cx="10905066" cy="4034875"/>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9BB46-F6FA-4F67-9605-F9136B200AE7}"/>
              </a:ext>
            </a:extLst>
          </p:cNvPr>
          <p:cNvPicPr>
            <a:picLocks noChangeAspect="1"/>
          </p:cNvPicPr>
          <p:nvPr/>
        </p:nvPicPr>
        <p:blipFill>
          <a:blip r:embed="rId2"/>
          <a:stretch>
            <a:fillRect/>
          </a:stretch>
        </p:blipFill>
        <p:spPr>
          <a:xfrm>
            <a:off x="0" y="163172"/>
            <a:ext cx="12192000" cy="6531656"/>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757561" y="4575272"/>
            <a:ext cx="10082074" cy="1632113"/>
          </a:xfrm>
          <a:prstGeom prst="rect">
            <a:avLst/>
          </a:prstGeom>
        </p:spPr>
        <p:txBody>
          <a:bodyPr wrap="square">
            <a:spAutoFit/>
          </a:bodyPr>
          <a:lstStyle/>
          <a:p>
            <a:pPr>
              <a:lnSpc>
                <a:spcPct val="107000"/>
              </a:lnSpc>
              <a:spcAft>
                <a:spcPts val="800"/>
              </a:spcAft>
            </a:pPr>
            <a:r>
              <a:rPr lang="en-US" dirty="0"/>
              <a:t>Food is the primary essential need. Many people suffer from hunger because of a shortage of food and at the same time lots of excessive food has been wasted in the restaurants. So, the main motivation of this application is to create a bridge between the Donor and users and making excessive food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DD4276BB-BD4C-459C-96D1-D9CCD24D5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038604"/>
            <a:ext cx="10905066" cy="2780790"/>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8A69B6-BA78-4E70-9F0A-0C537BD588CF}"/>
              </a:ext>
            </a:extLst>
          </p:cNvPr>
          <p:cNvPicPr>
            <a:picLocks noChangeAspect="1"/>
          </p:cNvPicPr>
          <p:nvPr/>
        </p:nvPicPr>
        <p:blipFill>
          <a:blip r:embed="rId2"/>
          <a:stretch>
            <a:fillRect/>
          </a:stretch>
        </p:blipFill>
        <p:spPr>
          <a:xfrm>
            <a:off x="0" y="177800"/>
            <a:ext cx="12192000" cy="6502400"/>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444A2A-90E3-439B-997E-2CEBB06F937D}"/>
              </a:ext>
            </a:extLst>
          </p:cNvPr>
          <p:cNvPicPr>
            <a:picLocks noChangeAspect="1"/>
          </p:cNvPicPr>
          <p:nvPr/>
        </p:nvPicPr>
        <p:blipFill>
          <a:blip r:embed="rId2"/>
          <a:stretch>
            <a:fillRect/>
          </a:stretch>
        </p:blipFill>
        <p:spPr>
          <a:xfrm>
            <a:off x="0" y="1870075"/>
            <a:ext cx="12192000" cy="3117850"/>
          </a:xfrm>
          <a:prstGeom prst="rect">
            <a:avLst/>
          </a:prstGeom>
        </p:spPr>
      </p:pic>
    </p:spTree>
    <p:extLst>
      <p:ext uri="{BB962C8B-B14F-4D97-AF65-F5344CB8AC3E}">
        <p14:creationId xmlns:p14="http://schemas.microsoft.com/office/powerpoint/2010/main" val="69847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1FAF448-4209-4868-9069-05A776B8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25415"/>
            <a:ext cx="10905066" cy="5207168"/>
          </a:xfrm>
          <a:prstGeom prst="rect">
            <a:avLst/>
          </a:prstGeom>
        </p:spPr>
      </p:pic>
    </p:spTree>
    <p:extLst>
      <p:ext uri="{BB962C8B-B14F-4D97-AF65-F5344CB8AC3E}">
        <p14:creationId xmlns:p14="http://schemas.microsoft.com/office/powerpoint/2010/main" val="364414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E304ED-0224-45E6-87B9-6C101F8E0CFC}"/>
              </a:ext>
            </a:extLst>
          </p:cNvPr>
          <p:cNvPicPr>
            <a:picLocks noChangeAspect="1"/>
          </p:cNvPicPr>
          <p:nvPr/>
        </p:nvPicPr>
        <p:blipFill>
          <a:blip r:embed="rId2"/>
          <a:stretch>
            <a:fillRect/>
          </a:stretch>
        </p:blipFill>
        <p:spPr>
          <a:xfrm>
            <a:off x="643467" y="907203"/>
            <a:ext cx="10905066" cy="5043592"/>
          </a:xfrm>
          <a:prstGeom prst="rect">
            <a:avLst/>
          </a:prstGeom>
        </p:spPr>
      </p:pic>
    </p:spTree>
    <p:extLst>
      <p:ext uri="{BB962C8B-B14F-4D97-AF65-F5344CB8AC3E}">
        <p14:creationId xmlns:p14="http://schemas.microsoft.com/office/powerpoint/2010/main" val="3156756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C3F0A-D078-4025-AAFB-A837ED1A6FAA}"/>
              </a:ext>
            </a:extLst>
          </p:cNvPr>
          <p:cNvPicPr>
            <a:picLocks noChangeAspect="1"/>
          </p:cNvPicPr>
          <p:nvPr/>
        </p:nvPicPr>
        <p:blipFill>
          <a:blip r:embed="rId2"/>
          <a:stretch>
            <a:fillRect/>
          </a:stretch>
        </p:blipFill>
        <p:spPr>
          <a:xfrm>
            <a:off x="840277" y="643466"/>
            <a:ext cx="10511446" cy="5571067"/>
          </a:xfrm>
          <a:prstGeom prst="rect">
            <a:avLst/>
          </a:prstGeom>
        </p:spPr>
      </p:pic>
    </p:spTree>
    <p:extLst>
      <p:ext uri="{BB962C8B-B14F-4D97-AF65-F5344CB8AC3E}">
        <p14:creationId xmlns:p14="http://schemas.microsoft.com/office/powerpoint/2010/main" val="254930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65125"/>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Challenges</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1485845"/>
            <a:ext cx="10082074" cy="892552"/>
          </a:xfrm>
          <a:prstGeom prst="rect">
            <a:avLst/>
          </a:prstGeom>
        </p:spPr>
        <p:txBody>
          <a:bodyPr wrap="square">
            <a:spAutoFit/>
          </a:bodyPr>
          <a:lstStyle/>
          <a:p>
            <a:r>
              <a:rPr lang="en-US" dirty="0"/>
              <a:t>1. Requester needs custom quantity.</a:t>
            </a:r>
          </a:p>
          <a:p>
            <a:endParaRPr lang="en-US" dirty="0"/>
          </a:p>
          <a:p>
            <a:r>
              <a:rPr lang="en-US" sz="1600" dirty="0">
                <a:effectLst/>
                <a:latin typeface="Calibri" panose="020F0502020204030204" pitchFamily="34" charset="0"/>
                <a:ea typeface="Calibri" panose="020F0502020204030204" pitchFamily="34" charset="0"/>
                <a:cs typeface="Times New Roman" panose="02020603050405020304" pitchFamily="18" charset="0"/>
              </a:rPr>
              <a:t>2. Generic Application.</a:t>
            </a: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570388" y="3055405"/>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Things needs to be done</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570388" y="4150794"/>
            <a:ext cx="10082074" cy="2554545"/>
          </a:xfrm>
          <a:prstGeom prst="rect">
            <a:avLst/>
          </a:prstGeom>
        </p:spPr>
        <p:txBody>
          <a:bodyPr wrap="square">
            <a:spAutoFit/>
          </a:bodyPr>
          <a:lstStyle/>
          <a:p>
            <a:r>
              <a:rPr lang="en-US" sz="1600" dirty="0">
                <a:latin typeface="Calibri" panose="020F0502020204030204" pitchFamily="34" charset="0"/>
                <a:ea typeface="Calibri" panose="020F0502020204030204" pitchFamily="34" charset="0"/>
                <a:cs typeface="Times New Roman" panose="02020603050405020304" pitchFamily="18" charset="0"/>
              </a:rPr>
              <a:t>1. If user forget his/her password, then email with random password.</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2. If user wants to change email id/password, then after clicking on ‘profile’ he should be able to do. </a:t>
            </a:r>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3. When donor will add item for donation list, then all requesters will get an email notification.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4. Generalization of an Application.</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1600" dirty="0">
                <a:latin typeface="Calibri" panose="020F0502020204030204" pitchFamily="34" charset="0"/>
                <a:ea typeface="Calibri" panose="020F0502020204030204" pitchFamily="34" charset="0"/>
                <a:cs typeface="Times New Roman" panose="02020603050405020304" pitchFamily="18" charset="0"/>
              </a:rPr>
              <a:t>5. GUI Improvement.</a:t>
            </a:r>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9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283061"/>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596930" y="231776"/>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596930" y="1269045"/>
            <a:ext cx="9976375" cy="4089068"/>
          </a:xfrm>
          <a:prstGeom prst="rect">
            <a:avLst/>
          </a:prstGeom>
        </p:spPr>
        <p:txBody>
          <a:bodyPr wrap="square">
            <a:spAutoFit/>
          </a:bodyPr>
          <a:lstStyle/>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r>
              <a:rPr lang="en-US" sz="2000" dirty="0">
                <a:effectLst/>
                <a:latin typeface="Calibri" panose="020F0502020204030204" pitchFamily="34" charset="0"/>
                <a:ea typeface="Calibri" panose="020F0502020204030204" pitchFamily="34" charset="0"/>
                <a:cs typeface="Calibri" panose="020F0502020204030204" pitchFamily="34" charset="0"/>
              </a:rPr>
              <a:t>Those who have access </a:t>
            </a:r>
            <a:r>
              <a:rPr lang="en-US" sz="2000" dirty="0">
                <a:latin typeface="Calibri" panose="020F0502020204030204" pitchFamily="34" charset="0"/>
                <a:ea typeface="Calibri" panose="020F0502020204030204" pitchFamily="34" charset="0"/>
                <a:cs typeface="Calibri" panose="020F0502020204030204" pitchFamily="34" charset="0"/>
              </a:rPr>
              <a:t>items and want to donate, they can post the same in application.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Requester simply request any item and collect it from given address.</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If user forget his/her password, we will send random password his/her registered email id.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97E8E-38DE-44F2-BE6A-25429247BBE7}"/>
              </a:ext>
            </a:extLst>
          </p:cNvPr>
          <p:cNvSpPr>
            <a:spLocks noGrp="1"/>
          </p:cNvSpPr>
          <p:nvPr>
            <p:ph type="title"/>
          </p:nvPr>
        </p:nvSpPr>
        <p:spPr>
          <a:xfrm>
            <a:off x="146957" y="643467"/>
            <a:ext cx="11210925" cy="744836"/>
          </a:xfrm>
        </p:spPr>
        <p:txBody>
          <a:bodyPr>
            <a:normAutofit/>
          </a:bodyPr>
          <a:lstStyle/>
          <a:p>
            <a:pPr algn="ctr"/>
            <a:r>
              <a:rPr lang="en-US" sz="3200" b="1" u="sng" dirty="0">
                <a:solidFill>
                  <a:schemeClr val="bg1"/>
                </a:solidFill>
              </a:rPr>
              <a:t>Architecture Diagram</a:t>
            </a:r>
          </a:p>
        </p:txBody>
      </p:sp>
      <p:pic>
        <p:nvPicPr>
          <p:cNvPr id="4" name="Picture 3" descr="A close up of a map&#10;&#10;Description automatically generated">
            <a:extLst>
              <a:ext uri="{FF2B5EF4-FFF2-40B4-BE49-F238E27FC236}">
                <a16:creationId xmlns:a16="http://schemas.microsoft.com/office/drawing/2014/main" id="{54E37DA2-2D88-469E-B635-2EF42A70E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466" y="1913352"/>
            <a:ext cx="10219067" cy="4394199"/>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2174378"/>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1.    Roshna Toke – Login Page, Registration Page, Donor Page Functionality, History Table, Email Functionalities</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Requester Page Functionality, Architecture Diagram</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Tx/>
              <a:buAutoNum type="arabicPeriod" startAt="3"/>
            </a:pPr>
            <a:r>
              <a:rPr lang="en-US" sz="1600" dirty="0">
                <a:latin typeface="Calibri" panose="020F0502020204030204" pitchFamily="34" charset="0"/>
                <a:cs typeface="Times New Roman" panose="02020603050405020304" pitchFamily="18" charset="0"/>
              </a:rPr>
              <a:t>Yamini Saraswathi Bommineni – Main Page Functionality, Database connection</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B8E9677A-32E7-4CBD-8568-F534B8A4B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28" y="643466"/>
            <a:ext cx="10765344" cy="5571067"/>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E79B7A4-2C23-4608-8E8F-4CE9CBAE5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C43C99F-18DB-49FB-9C88-0865A652DE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492</Words>
  <Application>Microsoft Office PowerPoint</Application>
  <PresentationFormat>Widescreen</PresentationFormat>
  <Paragraphs>48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Project Increment – 2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Increment – 2  CSEE 5590-0002 : Web/Mobile Programming</dc:title>
  <dc:creator>Roshna Toke</dc:creator>
  <cp:lastModifiedBy>Roshna Toke</cp:lastModifiedBy>
  <cp:revision>7</cp:revision>
  <dcterms:created xsi:type="dcterms:W3CDTF">2020-04-18T17:41:45Z</dcterms:created>
  <dcterms:modified xsi:type="dcterms:W3CDTF">2020-05-15T16:32:42Z</dcterms:modified>
</cp:coreProperties>
</file>